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Cole" userId="653d99eac1326159" providerId="LiveId" clId="{79C64101-B51A-46F0-A259-E64A320A768E}"/>
    <pc:docChg chg="custSel addSld modSld">
      <pc:chgData name="Lee Cole" userId="653d99eac1326159" providerId="LiveId" clId="{79C64101-B51A-46F0-A259-E64A320A768E}" dt="2022-06-16T14:41:13.704" v="1784" actId="114"/>
      <pc:docMkLst>
        <pc:docMk/>
      </pc:docMkLst>
      <pc:sldChg chg="modSp mod">
        <pc:chgData name="Lee Cole" userId="653d99eac1326159" providerId="LiveId" clId="{79C64101-B51A-46F0-A259-E64A320A768E}" dt="2022-06-16T14:33:03.377" v="69" actId="5793"/>
        <pc:sldMkLst>
          <pc:docMk/>
          <pc:sldMk cId="1775986068" sldId="268"/>
        </pc:sldMkLst>
        <pc:spChg chg="mod">
          <ac:chgData name="Lee Cole" userId="653d99eac1326159" providerId="LiveId" clId="{79C64101-B51A-46F0-A259-E64A320A768E}" dt="2022-06-16T14:33:03.377" v="69" actId="5793"/>
          <ac:spMkLst>
            <pc:docMk/>
            <pc:sldMk cId="1775986068" sldId="268"/>
            <ac:spMk id="3" creationId="{8E7BF28E-C49C-6D2F-F6F0-515DDB3FBE59}"/>
          </ac:spMkLst>
        </pc:spChg>
      </pc:sldChg>
      <pc:sldChg chg="modSp add mod">
        <pc:chgData name="Lee Cole" userId="653d99eac1326159" providerId="LiveId" clId="{79C64101-B51A-46F0-A259-E64A320A768E}" dt="2022-06-16T14:36:25.463" v="725" actId="20577"/>
        <pc:sldMkLst>
          <pc:docMk/>
          <pc:sldMk cId="422366569" sldId="269"/>
        </pc:sldMkLst>
        <pc:spChg chg="mod">
          <ac:chgData name="Lee Cole" userId="653d99eac1326159" providerId="LiveId" clId="{79C64101-B51A-46F0-A259-E64A320A768E}" dt="2022-06-16T14:36:25.463" v="725" actId="20577"/>
          <ac:spMkLst>
            <pc:docMk/>
            <pc:sldMk cId="422366569" sldId="269"/>
            <ac:spMk id="3" creationId="{8E7BF28E-C49C-6D2F-F6F0-515DDB3FBE59}"/>
          </ac:spMkLst>
        </pc:spChg>
      </pc:sldChg>
      <pc:sldChg chg="modSp add mod">
        <pc:chgData name="Lee Cole" userId="653d99eac1326159" providerId="LiveId" clId="{79C64101-B51A-46F0-A259-E64A320A768E}" dt="2022-06-16T14:40:31.572" v="1655" actId="20577"/>
        <pc:sldMkLst>
          <pc:docMk/>
          <pc:sldMk cId="2301783670" sldId="270"/>
        </pc:sldMkLst>
        <pc:spChg chg="mod">
          <ac:chgData name="Lee Cole" userId="653d99eac1326159" providerId="LiveId" clId="{79C64101-B51A-46F0-A259-E64A320A768E}" dt="2022-06-16T14:40:31.572" v="1655" actId="20577"/>
          <ac:spMkLst>
            <pc:docMk/>
            <pc:sldMk cId="2301783670" sldId="270"/>
            <ac:spMk id="3" creationId="{8E7BF28E-C49C-6D2F-F6F0-515DDB3FBE59}"/>
          </ac:spMkLst>
        </pc:spChg>
      </pc:sldChg>
      <pc:sldChg chg="modSp add mod">
        <pc:chgData name="Lee Cole" userId="653d99eac1326159" providerId="LiveId" clId="{79C64101-B51A-46F0-A259-E64A320A768E}" dt="2022-06-16T14:41:13.704" v="1784" actId="114"/>
        <pc:sldMkLst>
          <pc:docMk/>
          <pc:sldMk cId="315761097" sldId="271"/>
        </pc:sldMkLst>
        <pc:spChg chg="mod">
          <ac:chgData name="Lee Cole" userId="653d99eac1326159" providerId="LiveId" clId="{79C64101-B51A-46F0-A259-E64A320A768E}" dt="2022-06-16T14:41:13.704" v="1784" actId="114"/>
          <ac:spMkLst>
            <pc:docMk/>
            <pc:sldMk cId="315761097" sldId="271"/>
            <ac:spMk id="3" creationId="{8E7BF28E-C49C-6D2F-F6F0-515DDB3FBE5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8A87A34-81AB-432B-8DAE-1953F412C126}" type="datetimeFigureOut">
              <a:rPr lang="en-US" dirty="0"/>
              <a:pPr/>
              <a:t>6/16/2022</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6/16/2022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6/16/2022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6/16/2022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dirty="0"/>
              <a:t>6/16/2022</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8A87A34-81AB-432B-8DAE-1953F412C126}" type="datetimeFigureOut">
              <a:rPr lang="en-US" dirty="0"/>
              <a:pPr/>
              <a:t>6/16/2022</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FC3FB-E839-C5E2-DFAE-142F53BD84A1}"/>
              </a:ext>
            </a:extLst>
          </p:cNvPr>
          <p:cNvSpPr>
            <a:spLocks noGrp="1"/>
          </p:cNvSpPr>
          <p:nvPr>
            <p:ph type="ctrTitle"/>
          </p:nvPr>
        </p:nvSpPr>
        <p:spPr/>
        <p:txBody>
          <a:bodyPr/>
          <a:lstStyle/>
          <a:p>
            <a:r>
              <a:rPr lang="en-US" dirty="0"/>
              <a:t>The Golden </a:t>
            </a:r>
            <a:br>
              <a:rPr lang="en-US" dirty="0"/>
            </a:br>
            <a:r>
              <a:rPr lang="en-US" dirty="0"/>
              <a:t>Goose Method</a:t>
            </a:r>
          </a:p>
        </p:txBody>
      </p:sp>
      <p:sp>
        <p:nvSpPr>
          <p:cNvPr id="3" name="Subtitle 2">
            <a:extLst>
              <a:ext uri="{FF2B5EF4-FFF2-40B4-BE49-F238E27FC236}">
                <a16:creationId xmlns:a16="http://schemas.microsoft.com/office/drawing/2014/main" id="{2C4AE961-FBE4-FAAF-75B1-D37EB452AB18}"/>
              </a:ext>
            </a:extLst>
          </p:cNvPr>
          <p:cNvSpPr>
            <a:spLocks noGrp="1"/>
          </p:cNvSpPr>
          <p:nvPr>
            <p:ph type="subTitle" idx="1"/>
          </p:nvPr>
        </p:nvSpPr>
        <p:spPr/>
        <p:txBody>
          <a:bodyPr/>
          <a:lstStyle/>
          <a:p>
            <a:r>
              <a:rPr lang="en-US" dirty="0"/>
              <a:t>The Money’s in the Bank Sales Training</a:t>
            </a:r>
          </a:p>
        </p:txBody>
      </p:sp>
    </p:spTree>
    <p:extLst>
      <p:ext uri="{BB962C8B-B14F-4D97-AF65-F5344CB8AC3E}">
        <p14:creationId xmlns:p14="http://schemas.microsoft.com/office/powerpoint/2010/main" val="2656021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pPr marL="0" indent="0" algn="ctr">
              <a:buNone/>
            </a:pPr>
            <a:r>
              <a:rPr lang="en-US" i="1" dirty="0"/>
              <a:t>Good salespeople ask simple questions, then shut up</a:t>
            </a:r>
          </a:p>
          <a:p>
            <a:pPr marL="342900" indent="-342900">
              <a:buFont typeface="+mj-lt"/>
              <a:buAutoNum type="arabicPeriod"/>
            </a:pPr>
            <a:endParaRPr lang="en-US" i="1" dirty="0"/>
          </a:p>
          <a:p>
            <a:r>
              <a:rPr lang="en-US" dirty="0"/>
              <a:t>If you’re talking, you’re NOT in control</a:t>
            </a:r>
          </a:p>
          <a:p>
            <a:r>
              <a:rPr lang="en-US" dirty="0"/>
              <a:t>It’s easy to guide a conversation by asking questions, nearly impossible by foaming at the mouth making statements</a:t>
            </a:r>
          </a:p>
          <a:p>
            <a:r>
              <a:rPr lang="en-US" dirty="0"/>
              <a:t>People don’t care about you and what you say, anyway. They only care about themselves. </a:t>
            </a:r>
          </a:p>
          <a:p>
            <a:r>
              <a:rPr lang="en-US" dirty="0"/>
              <a:t>Most people live in a self-centered little bubble. It’s me, me, me, me, me! Pro salespeople have to learn to break out of that and think from the other person’s point of view.</a:t>
            </a:r>
          </a:p>
          <a:p>
            <a:endParaRPr lang="en-US" i="1" dirty="0"/>
          </a:p>
        </p:txBody>
      </p:sp>
    </p:spTree>
    <p:extLst>
      <p:ext uri="{BB962C8B-B14F-4D97-AF65-F5344CB8AC3E}">
        <p14:creationId xmlns:p14="http://schemas.microsoft.com/office/powerpoint/2010/main" val="133121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pPr marL="0" indent="0" algn="ctr">
              <a:buNone/>
            </a:pPr>
            <a:r>
              <a:rPr lang="en-US" i="1" dirty="0"/>
              <a:t>Because of all of this, the person in the sales interview who’s talking is NOT in control!</a:t>
            </a:r>
          </a:p>
          <a:p>
            <a:pPr marL="0" indent="0" algn="ctr">
              <a:buNone/>
            </a:pPr>
            <a:endParaRPr lang="en-US" i="1" dirty="0"/>
          </a:p>
          <a:p>
            <a:r>
              <a:rPr lang="en-US" dirty="0"/>
              <a:t>Vast numbers of books and courses have been written and created about closing</a:t>
            </a:r>
          </a:p>
          <a:p>
            <a:r>
              <a:rPr lang="en-US" dirty="0"/>
              <a:t>All of them are garbage!</a:t>
            </a:r>
          </a:p>
          <a:p>
            <a:r>
              <a:rPr lang="en-US" dirty="0"/>
              <a:t>They’re written to sell to fools, who either don’t know to or refuse to really learn how to sell</a:t>
            </a:r>
          </a:p>
          <a:p>
            <a:r>
              <a:rPr lang="en-US" dirty="0"/>
              <a:t>Closing is nothing more than the natural extension of the sales presentation</a:t>
            </a:r>
          </a:p>
          <a:p>
            <a:r>
              <a:rPr lang="en-US" dirty="0"/>
              <a:t>Let’s do this…let me tell you EXACTLY what to say to sell Jeanne’s social posting memes…okay?</a:t>
            </a:r>
          </a:p>
          <a:p>
            <a:endParaRPr lang="en-US" dirty="0"/>
          </a:p>
          <a:p>
            <a:pPr marL="342900" indent="-342900">
              <a:buFont typeface="+mj-lt"/>
              <a:buAutoNum type="arabicPeriod"/>
            </a:pPr>
            <a:endParaRPr lang="en-US" dirty="0"/>
          </a:p>
          <a:p>
            <a:endParaRPr lang="en-US" i="1" dirty="0"/>
          </a:p>
        </p:txBody>
      </p:sp>
    </p:spTree>
    <p:extLst>
      <p:ext uri="{BB962C8B-B14F-4D97-AF65-F5344CB8AC3E}">
        <p14:creationId xmlns:p14="http://schemas.microsoft.com/office/powerpoint/2010/main" val="1609590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pPr marL="0" indent="0" algn="ctr">
              <a:buNone/>
            </a:pPr>
            <a:r>
              <a:rPr lang="en-US" i="1" dirty="0"/>
              <a:t>This all leads to the following: the close (the decision to buy) is the natural, logical extension of the sales interview</a:t>
            </a:r>
          </a:p>
          <a:p>
            <a:pPr marL="0" indent="0">
              <a:buNone/>
            </a:pPr>
            <a:endParaRPr lang="en-US" i="1" dirty="0"/>
          </a:p>
          <a:p>
            <a:r>
              <a:rPr lang="en-US" dirty="0"/>
              <a:t>A great sales trainer once told me that you can talk or think. You can’t do both at the same time</a:t>
            </a:r>
          </a:p>
          <a:p>
            <a:r>
              <a:rPr lang="en-US" dirty="0"/>
              <a:t>Nobody cares about what you have to say</a:t>
            </a:r>
          </a:p>
          <a:p>
            <a:r>
              <a:rPr lang="en-US" dirty="0"/>
              <a:t>People buy because they have a problem to be solved. All they have to do is realize your service can solve it!</a:t>
            </a:r>
          </a:p>
          <a:p>
            <a:pPr marL="342900" indent="-342900">
              <a:buFont typeface="+mj-lt"/>
              <a:buAutoNum type="arabicPeriod"/>
            </a:pPr>
            <a:endParaRPr lang="en-US" dirty="0"/>
          </a:p>
          <a:p>
            <a:endParaRPr lang="en-US" i="1" dirty="0"/>
          </a:p>
        </p:txBody>
      </p:sp>
    </p:spTree>
    <p:extLst>
      <p:ext uri="{BB962C8B-B14F-4D97-AF65-F5344CB8AC3E}">
        <p14:creationId xmlns:p14="http://schemas.microsoft.com/office/powerpoint/2010/main" val="2431734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We’re assuming you’ve gotten someone interested in listening to you talk about how you can solve their social media problem. And, we’re assuming you’re either in person, on Zoom, or on the phone</a:t>
            </a:r>
          </a:p>
          <a:p>
            <a:r>
              <a:rPr lang="en-US" dirty="0"/>
              <a:t>To get set up for this you need an example page of your own. (This is all covered in the training!)</a:t>
            </a:r>
          </a:p>
          <a:p>
            <a:r>
              <a:rPr lang="en-US" dirty="0"/>
              <a:t>Here’s how easy a sales presentation for this service should be…</a:t>
            </a:r>
          </a:p>
          <a:p>
            <a:endParaRPr lang="en-US" i="1" dirty="0"/>
          </a:p>
        </p:txBody>
      </p:sp>
    </p:spTree>
    <p:extLst>
      <p:ext uri="{BB962C8B-B14F-4D97-AF65-F5344CB8AC3E}">
        <p14:creationId xmlns:p14="http://schemas.microsoft.com/office/powerpoint/2010/main" val="1775986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lnSpcReduction="10000"/>
          </a:bodyPr>
          <a:lstStyle/>
          <a:p>
            <a:r>
              <a:rPr lang="en-US" dirty="0"/>
              <a:t>{Greeting}</a:t>
            </a:r>
          </a:p>
          <a:p>
            <a:r>
              <a:rPr lang="en-US" i="1" dirty="0"/>
              <a:t>Before we get started, let me show you a couple of Facebook pages:</a:t>
            </a:r>
          </a:p>
          <a:p>
            <a:r>
              <a:rPr lang="en-US" i="1" dirty="0"/>
              <a:t>(Show or send them the links to their own page and your example page)</a:t>
            </a:r>
          </a:p>
          <a:p>
            <a:r>
              <a:rPr lang="en-US" i="1" dirty="0"/>
              <a:t>One of these is your page and the other is your page, right?</a:t>
            </a:r>
          </a:p>
          <a:p>
            <a:r>
              <a:rPr lang="en-US" i="1" dirty="0"/>
              <a:t>Do you see the difference between the two?</a:t>
            </a:r>
          </a:p>
          <a:p>
            <a:r>
              <a:rPr lang="en-US" i="1" dirty="0"/>
              <a:t>(Let them talk without you interrupting them!)</a:t>
            </a:r>
          </a:p>
          <a:p>
            <a:r>
              <a:rPr lang="en-US" i="1" dirty="0"/>
              <a:t>I run a service that posts cool graphics, like what you see here, to your page…I can make your page look great like my example page</a:t>
            </a:r>
          </a:p>
          <a:p>
            <a:r>
              <a:rPr lang="en-US" i="1" dirty="0"/>
              <a:t>(Let them talk, if they want to)</a:t>
            </a:r>
          </a:p>
          <a:p>
            <a:endParaRPr lang="en-US" i="1" dirty="0"/>
          </a:p>
        </p:txBody>
      </p:sp>
    </p:spTree>
    <p:extLst>
      <p:ext uri="{BB962C8B-B14F-4D97-AF65-F5344CB8AC3E}">
        <p14:creationId xmlns:p14="http://schemas.microsoft.com/office/powerpoint/2010/main" val="422366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i="1" dirty="0"/>
              <a:t>The service is $149 per month. I send you an invoice and you pay with your credit card. </a:t>
            </a:r>
            <a:r>
              <a:rPr lang="en-US" b="1" i="1" dirty="0"/>
              <a:t>Are you ready to get going with this!</a:t>
            </a:r>
          </a:p>
          <a:p>
            <a:r>
              <a:rPr lang="en-US" i="1" dirty="0"/>
              <a:t>(They might have a question or two. These fall into two categories. Legit or BS. Legit questions are things like “how soon can you start?” or “Do you need my login to my social media?” or “Can you post to more than Facebook?” Unless they’re asking something simple that has a simple answer…it’s a BS question! BS questions are nothing more than a passive-aggressive way of saying no. Please note: This is a simple sale. You will get very few BS questions. You will get some simple Nos, and that perfectly okay!</a:t>
            </a:r>
          </a:p>
        </p:txBody>
      </p:sp>
    </p:spTree>
    <p:extLst>
      <p:ext uri="{BB962C8B-B14F-4D97-AF65-F5344CB8AC3E}">
        <p14:creationId xmlns:p14="http://schemas.microsoft.com/office/powerpoint/2010/main" val="2301783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That’s it! That’s the sales presentation! Don’t overcomplicate this! Just do it!</a:t>
            </a:r>
          </a:p>
          <a:p>
            <a:r>
              <a:rPr lang="en-US" dirty="0"/>
              <a:t>Q and A…</a:t>
            </a:r>
          </a:p>
        </p:txBody>
      </p:sp>
    </p:spTree>
    <p:extLst>
      <p:ext uri="{BB962C8B-B14F-4D97-AF65-F5344CB8AC3E}">
        <p14:creationId xmlns:p14="http://schemas.microsoft.com/office/powerpoint/2010/main" val="315761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lstStyle/>
          <a:p>
            <a:r>
              <a:rPr lang="en-US" dirty="0"/>
              <a:t>Welcome!</a:t>
            </a:r>
          </a:p>
          <a:p>
            <a:r>
              <a:rPr lang="en-US" dirty="0"/>
              <a:t>What you’re going to learn in this webinar</a:t>
            </a:r>
          </a:p>
          <a:p>
            <a:r>
              <a:rPr lang="en-US" dirty="0"/>
              <a:t>Yes, it’s recorded and within 24 hours of right now (barring tech issues) that recording will be put in the members’ area!</a:t>
            </a:r>
          </a:p>
        </p:txBody>
      </p:sp>
    </p:spTree>
    <p:extLst>
      <p:ext uri="{BB962C8B-B14F-4D97-AF65-F5344CB8AC3E}">
        <p14:creationId xmlns:p14="http://schemas.microsoft.com/office/powerpoint/2010/main" val="322992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lstStyle/>
          <a:p>
            <a:r>
              <a:rPr lang="en-US" dirty="0"/>
              <a:t>What you’re going to learn:</a:t>
            </a:r>
          </a:p>
          <a:p>
            <a:pPr lvl="1"/>
            <a:r>
              <a:rPr lang="en-US" dirty="0"/>
              <a:t>The two reasons most do not succeed in local marketing/social media marketing businesses</a:t>
            </a:r>
          </a:p>
          <a:p>
            <a:pPr lvl="1"/>
            <a:r>
              <a:rPr lang="en-US" dirty="0"/>
              <a:t>Have no fear, though! In this quick webinar, we’re solving both your problems, which (if you let it) will lead to amazing success!</a:t>
            </a:r>
          </a:p>
        </p:txBody>
      </p:sp>
    </p:spTree>
    <p:extLst>
      <p:ext uri="{BB962C8B-B14F-4D97-AF65-F5344CB8AC3E}">
        <p14:creationId xmlns:p14="http://schemas.microsoft.com/office/powerpoint/2010/main" val="2009787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lnSpcReduction="10000"/>
          </a:bodyPr>
          <a:lstStyle/>
          <a:p>
            <a:r>
              <a:rPr lang="en-US" dirty="0"/>
              <a:t>Why do most not succeed at local marketing/social media marketing</a:t>
            </a:r>
          </a:p>
          <a:p>
            <a:pPr lvl="1"/>
            <a:r>
              <a:rPr lang="en-US" dirty="0"/>
              <a:t>I’ve done a massive amount of coaching in the past</a:t>
            </a:r>
          </a:p>
          <a:p>
            <a:pPr lvl="1"/>
            <a:r>
              <a:rPr lang="en-US" dirty="0"/>
              <a:t>There are two real reasons</a:t>
            </a:r>
          </a:p>
          <a:p>
            <a:pPr lvl="2"/>
            <a:r>
              <a:rPr lang="en-US" dirty="0"/>
              <a:t>You don’t know exactly what to sell</a:t>
            </a:r>
          </a:p>
          <a:p>
            <a:pPr lvl="2"/>
            <a:r>
              <a:rPr lang="en-US" dirty="0"/>
              <a:t>You don’t know how to sell</a:t>
            </a:r>
          </a:p>
          <a:p>
            <a:r>
              <a:rPr lang="en-US" dirty="0"/>
              <a:t>These are the only two reasons</a:t>
            </a:r>
          </a:p>
          <a:p>
            <a:r>
              <a:rPr lang="en-US" dirty="0"/>
              <a:t>Notice I never said it was because you hadn’t bought the right course or training or software</a:t>
            </a:r>
          </a:p>
          <a:p>
            <a:r>
              <a:rPr lang="en-US" dirty="0"/>
              <a:t>That stuff has NOTHING to do with success!</a:t>
            </a:r>
          </a:p>
          <a:p>
            <a:r>
              <a:rPr lang="en-US" dirty="0"/>
              <a:t>You might think it does, but these are false, fake obstacles</a:t>
            </a:r>
          </a:p>
          <a:p>
            <a:r>
              <a:rPr lang="en-US" dirty="0"/>
              <a:t>There are only two reasons why you fail…confusion about what to sell and ignorance about how to sell</a:t>
            </a:r>
          </a:p>
        </p:txBody>
      </p:sp>
    </p:spTree>
    <p:extLst>
      <p:ext uri="{BB962C8B-B14F-4D97-AF65-F5344CB8AC3E}">
        <p14:creationId xmlns:p14="http://schemas.microsoft.com/office/powerpoint/2010/main" val="3868909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The WHAT to sell part is easy! </a:t>
            </a:r>
          </a:p>
          <a:p>
            <a:r>
              <a:rPr lang="en-US" dirty="0"/>
              <a:t>You just bought The Golden Goose Method</a:t>
            </a:r>
          </a:p>
          <a:p>
            <a:r>
              <a:rPr lang="en-US" dirty="0"/>
              <a:t>You have 60 memes (or 90, if you bought the bump)</a:t>
            </a:r>
          </a:p>
          <a:p>
            <a:r>
              <a:rPr lang="en-US" dirty="0"/>
              <a:t>You have complete training</a:t>
            </a:r>
          </a:p>
          <a:p>
            <a:r>
              <a:rPr lang="en-US" dirty="0"/>
              <a:t>The product you’re selling is actually a service, the service of posting a meme a day to your client’s social media timelines using software</a:t>
            </a:r>
          </a:p>
          <a:p>
            <a:r>
              <a:rPr lang="en-US" dirty="0"/>
              <a:t>It’s all in the training! Please watch the training several times. There’s a lot there!</a:t>
            </a:r>
          </a:p>
          <a:p>
            <a:r>
              <a:rPr lang="en-US" dirty="0"/>
              <a:t>You don’t need another product than this, either. Jeanne’s built a mid-six-figure business just doing this one thing…you can, too!</a:t>
            </a:r>
          </a:p>
        </p:txBody>
      </p:sp>
    </p:spTree>
    <p:extLst>
      <p:ext uri="{BB962C8B-B14F-4D97-AF65-F5344CB8AC3E}">
        <p14:creationId xmlns:p14="http://schemas.microsoft.com/office/powerpoint/2010/main" val="1982518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The HOW to sell is a little harder to pin down, but not much harder!</a:t>
            </a:r>
          </a:p>
          <a:p>
            <a:r>
              <a:rPr lang="en-US" dirty="0"/>
              <a:t>I want to do two things</a:t>
            </a:r>
          </a:p>
          <a:p>
            <a:r>
              <a:rPr lang="en-US" dirty="0"/>
              <a:t>I’ve been selling stuff since I was 12—that’s over 50 years of in the trenches selling</a:t>
            </a:r>
          </a:p>
          <a:p>
            <a:r>
              <a:rPr lang="en-US" dirty="0"/>
              <a:t>Most people have to be taught how to sell</a:t>
            </a:r>
          </a:p>
          <a:p>
            <a:r>
              <a:rPr lang="en-US" dirty="0"/>
              <a:t>Usually, it takes a while to learn selling techniques</a:t>
            </a:r>
          </a:p>
          <a:p>
            <a:r>
              <a:rPr lang="en-US" dirty="0"/>
              <a:t>Fortunately for you, when you’re selling meme posting, the sales process is much more simple than even the sales process that someone in a retail setting might go through</a:t>
            </a:r>
          </a:p>
        </p:txBody>
      </p:sp>
    </p:spTree>
    <p:extLst>
      <p:ext uri="{BB962C8B-B14F-4D97-AF65-F5344CB8AC3E}">
        <p14:creationId xmlns:p14="http://schemas.microsoft.com/office/powerpoint/2010/main" val="3832789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I want to dispel a few myths about sales that most believe, though</a:t>
            </a:r>
          </a:p>
          <a:p>
            <a:r>
              <a:rPr lang="en-US" dirty="0"/>
              <a:t>Unless you’re either lucky or you’ve been taught how to sell professionally, you probably believe something along these lines</a:t>
            </a:r>
          </a:p>
          <a:p>
            <a:pPr lvl="1"/>
            <a:r>
              <a:rPr lang="en-US" dirty="0"/>
              <a:t>Sales people talk a lot</a:t>
            </a:r>
          </a:p>
          <a:p>
            <a:pPr lvl="1"/>
            <a:r>
              <a:rPr lang="en-US" dirty="0"/>
              <a:t>Sales is talking</a:t>
            </a:r>
          </a:p>
          <a:p>
            <a:pPr lvl="1"/>
            <a:r>
              <a:rPr lang="en-US" dirty="0"/>
              <a:t>A sales presentation is made up of a lot of talking</a:t>
            </a:r>
          </a:p>
          <a:p>
            <a:pPr lvl="1"/>
            <a:r>
              <a:rPr lang="en-US" dirty="0"/>
              <a:t>Sales is manipulative, and probably slightly (or a lot) unethical</a:t>
            </a:r>
          </a:p>
        </p:txBody>
      </p:sp>
    </p:spTree>
    <p:extLst>
      <p:ext uri="{BB962C8B-B14F-4D97-AF65-F5344CB8AC3E}">
        <p14:creationId xmlns:p14="http://schemas.microsoft.com/office/powerpoint/2010/main" val="1531360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Let me get very clear on this</a:t>
            </a:r>
          </a:p>
          <a:p>
            <a:r>
              <a:rPr lang="en-US" dirty="0"/>
              <a:t>If you believe anything like this, if what I just said “rings a bell,” we have now found the very seeds of your lack of success!</a:t>
            </a:r>
          </a:p>
          <a:p>
            <a:r>
              <a:rPr lang="en-US" dirty="0"/>
              <a:t>Who wants to be an unethical, manipulative jerk…other than a sociopath, that is?</a:t>
            </a:r>
          </a:p>
          <a:p>
            <a:r>
              <a:rPr lang="en-US" dirty="0"/>
              <a:t>Most folks are decent people. They don’t want to be </a:t>
            </a:r>
            <a:r>
              <a:rPr lang="en-US" i="1" dirty="0"/>
              <a:t>that person</a:t>
            </a:r>
          </a:p>
          <a:p>
            <a:r>
              <a:rPr lang="en-US" dirty="0"/>
              <a:t>These and other myths the outside world believes about selling and sales people are completely false</a:t>
            </a:r>
          </a:p>
        </p:txBody>
      </p:sp>
    </p:spTree>
    <p:extLst>
      <p:ext uri="{BB962C8B-B14F-4D97-AF65-F5344CB8AC3E}">
        <p14:creationId xmlns:p14="http://schemas.microsoft.com/office/powerpoint/2010/main" val="3443158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5CBB-13D7-A0CC-A905-3A0B72786AE9}"/>
              </a:ext>
            </a:extLst>
          </p:cNvPr>
          <p:cNvSpPr>
            <a:spLocks noGrp="1"/>
          </p:cNvSpPr>
          <p:nvPr>
            <p:ph type="title"/>
          </p:nvPr>
        </p:nvSpPr>
        <p:spPr/>
        <p:txBody>
          <a:bodyPr/>
          <a:lstStyle/>
          <a:p>
            <a:r>
              <a:rPr lang="en-US" dirty="0"/>
              <a:t>The Money’s in the Bank</a:t>
            </a:r>
          </a:p>
        </p:txBody>
      </p:sp>
      <p:sp>
        <p:nvSpPr>
          <p:cNvPr id="3" name="Content Placeholder 2">
            <a:extLst>
              <a:ext uri="{FF2B5EF4-FFF2-40B4-BE49-F238E27FC236}">
                <a16:creationId xmlns:a16="http://schemas.microsoft.com/office/drawing/2014/main" id="{8E7BF28E-C49C-6D2F-F6F0-515DDB3FBE59}"/>
              </a:ext>
            </a:extLst>
          </p:cNvPr>
          <p:cNvSpPr>
            <a:spLocks noGrp="1"/>
          </p:cNvSpPr>
          <p:nvPr>
            <p:ph idx="1"/>
          </p:nvPr>
        </p:nvSpPr>
        <p:spPr/>
        <p:txBody>
          <a:bodyPr>
            <a:normAutofit/>
          </a:bodyPr>
          <a:lstStyle/>
          <a:p>
            <a:r>
              <a:rPr lang="en-US" dirty="0"/>
              <a:t>Here’s some guidelines I learned over the years about how to sell properly, professionally, and powerfully!</a:t>
            </a:r>
          </a:p>
          <a:p>
            <a:r>
              <a:rPr lang="en-US" dirty="0"/>
              <a:t>(Please note: I was trained by some of the best!)</a:t>
            </a:r>
          </a:p>
          <a:p>
            <a:endParaRPr lang="en-US" dirty="0"/>
          </a:p>
          <a:p>
            <a:r>
              <a:rPr lang="en-US" i="1" dirty="0"/>
              <a:t>Good salespeople ask simple questions, then shut up</a:t>
            </a:r>
          </a:p>
          <a:p>
            <a:r>
              <a:rPr lang="en-US" i="1" dirty="0"/>
              <a:t>The person in the sales interview who’s talking is NOT in control!</a:t>
            </a:r>
          </a:p>
          <a:p>
            <a:r>
              <a:rPr lang="en-US" i="1" dirty="0"/>
              <a:t>The close (the decision to buy) is the natural, logical extension of the sales interview</a:t>
            </a:r>
          </a:p>
          <a:p>
            <a:endParaRPr lang="en-US" i="1" dirty="0"/>
          </a:p>
          <a:p>
            <a:r>
              <a:rPr lang="en-US" dirty="0"/>
              <a:t>Let’s take each of these and talk about them…</a:t>
            </a:r>
          </a:p>
        </p:txBody>
      </p:sp>
    </p:spTree>
    <p:extLst>
      <p:ext uri="{BB962C8B-B14F-4D97-AF65-F5344CB8AC3E}">
        <p14:creationId xmlns:p14="http://schemas.microsoft.com/office/powerpoint/2010/main" val="416215928"/>
      </p:ext>
    </p:extLst>
  </p:cSld>
  <p:clrMapOvr>
    <a:masterClrMapping/>
  </p:clrMapOvr>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docProps/app.xml><?xml version="1.0" encoding="utf-8"?>
<Properties xmlns="http://schemas.openxmlformats.org/officeDocument/2006/extended-properties" xmlns:vt="http://schemas.openxmlformats.org/officeDocument/2006/docPropsVTypes">
  <Template>Atlas</Template>
  <TotalTime>41</TotalTime>
  <Words>1310</Words>
  <Application>Microsoft Office PowerPoint</Application>
  <PresentationFormat>Widescreen</PresentationFormat>
  <Paragraphs>99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 Light</vt:lpstr>
      <vt:lpstr>Rockwell</vt:lpstr>
      <vt:lpstr>Wingdings</vt:lpstr>
      <vt:lpstr>Atlas</vt:lpstr>
      <vt:lpstr>The Golden  Goose Method</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lpstr>The Money’s in the Bank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Golden  Goose Method</dc:title>
  <dc:creator>Lee Cole</dc:creator>
  <cp:lastModifiedBy>Lee Cole</cp:lastModifiedBy>
  <cp:revision>1</cp:revision>
  <dcterms:created xsi:type="dcterms:W3CDTF">2022-06-16T13:59:47Z</dcterms:created>
  <dcterms:modified xsi:type="dcterms:W3CDTF">2022-06-16T14:41:20Z</dcterms:modified>
</cp:coreProperties>
</file>